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7" r:id="rId11"/>
    <p:sldId id="266" r:id="rId12"/>
    <p:sldId id="268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98B7E70F-A129-4959-BBDB-86AFD1A11B78}" ax:persistence="persistPropertyBag">
  <ax:ocxPr ax:name="modal" ax:value="0"/>
  <ax:ocxPr ax:name="enabled" ax:value="-1"/>
  <ax:ocxPr ax:name="x" ax:value="0"/>
  <ax:ocxPr ax:name="y" ax:value="0"/>
  <ax:ocxPr ax:name="width" ax:value="900"/>
  <ax:ocxPr ax:name="height" ax:value="725"/>
  <ax:ocxPr ax:name="minimumWidth" ax:value="0"/>
  <ax:ocxPr ax:name="minimumHeight" ax:value="0"/>
  <ax:ocxPr ax:name="maximumWidth" ax:value="16777215"/>
  <ax:ocxPr ax:name="maximumHeight" ax:value="16777215"/>
  <ax:ocxPr ax:name="font" ax:value="MS Shell Dlg 2"/>
  <ax:ocxPr ax:name="cursor" ax:value="0"/>
  <ax:ocxPr ax:name="mouseTracking" ax:value="0"/>
  <ax:ocxPr ax:name="focusPolicy" ax:value="0"/>
  <ax:ocxPr ax:name="updatesEnabled" ax:value="-1"/>
  <ax:ocxPr ax:name="maximized" ax:value="0"/>
  <ax:ocxPr ax:name="fullScreen" ax:value="0"/>
  <ax:ocxPr ax:name="acceptDrops" ax:value="0"/>
  <ax:ocxPr ax:name="windowTitle" ax:value="Form"/>
  <ax:ocxPr ax:name="windowIconText" ax:value=""/>
  <ax:ocxPr ax:name="windowModified" ax:value="0"/>
  <ax:ocxPr ax:name="toolTip" ax:value=""/>
  <ax:ocxPr ax:name="statusTip" ax:value=""/>
  <ax:ocxPr ax:name="whatsThis" ax:value=""/>
  <ax:ocxPr ax:name="accessibleName" ax:value=""/>
  <ax:ocxPr ax:name="accessibleDescription" ax:value=""/>
  <ax:ocxPr ax:name="autoFillBackground" ax:value="-1"/>
  <ax:ocxPr ax:name="styleSheet" ax:value=""/>
  <ax:ocxPr ax:name="windowFilePath" ax:value="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7154-AA55-48E1-837E-FB4973F7587D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46C1-5E53-4195-86C6-577DC73D4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Absolute Value</a:t>
            </a:r>
            <a:r>
              <a:rPr lang="en-US" baseline="0" dirty="0" smtClean="0"/>
              <a:t> shift to the right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Solve for y=1/3sinx</a:t>
            </a:r>
            <a:r>
              <a:rPr lang="en-US" baseline="0" dirty="0" smtClean="0"/>
              <a:t> 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Cubic shift to the left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Parabola</a:t>
            </a:r>
            <a:r>
              <a:rPr lang="en-US" baseline="0" dirty="0" smtClean="0"/>
              <a:t> s</a:t>
            </a:r>
            <a:r>
              <a:rPr lang="en-US" dirty="0" smtClean="0"/>
              <a:t>hifted</a:t>
            </a:r>
            <a:r>
              <a:rPr lang="en-US" baseline="0" dirty="0" smtClean="0"/>
              <a:t> left 3, down 5 and reflected across y=-5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Parabola</a:t>
            </a:r>
            <a:r>
              <a:rPr lang="en-US" baseline="0" dirty="0" smtClean="0"/>
              <a:t> s</a:t>
            </a:r>
            <a:r>
              <a:rPr lang="en-US" dirty="0" smtClean="0"/>
              <a:t>hifted</a:t>
            </a:r>
            <a:r>
              <a:rPr lang="en-US" baseline="0" dirty="0" smtClean="0"/>
              <a:t> left 3, down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 function</a:t>
            </a:r>
            <a:r>
              <a:rPr lang="en-US" baseline="0" dirty="0" smtClean="0"/>
              <a:t> that crosses x-axis at 1,2,3,4,etc and oscillates from -4 to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Radical</a:t>
            </a:r>
            <a:r>
              <a:rPr lang="en-US" baseline="0" dirty="0" smtClean="0"/>
              <a:t> shifted left 3 and up one, graph is expanded and then reflected about y=1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Solve for y,</a:t>
            </a:r>
            <a:r>
              <a:rPr lang="en-US" baseline="0" dirty="0" smtClean="0"/>
              <a:t> parabola, left shift 5,  widened by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 function</a:t>
            </a:r>
            <a:r>
              <a:rPr lang="en-US" baseline="0" dirty="0" smtClean="0"/>
              <a:t> that stays positive, cross x-axis at every other 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3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Asymptote at x=1 shifted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46C1-5E53-4195-86C6-577DC73D4C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0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E548-735E-496C-8291-4D817B7C1451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0DAF-AD79-4C6F-84F7-7172463C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8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Up: Complete in your notes and be prepared to share.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10" y="1272590"/>
            <a:ext cx="10992979" cy="1294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2807368"/>
                <a:ext cx="105156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800" u="sng" dirty="0" smtClean="0"/>
                  <a:t>It is</a:t>
                </a:r>
                <a:r>
                  <a:rPr lang="en-US" sz="2800" dirty="0" smtClean="0"/>
                  <a:t> true that h(32) = 1</a:t>
                </a:r>
              </a:p>
              <a:p>
                <a:pPr lvl="1"/>
                <a:r>
                  <a:rPr lang="en-US" sz="2800" dirty="0" smtClean="0"/>
                  <a:t>What does that mean in physical terms?</a:t>
                </a:r>
              </a:p>
              <a:p>
                <a:pPr marL="342900" indent="-342900">
                  <a:buAutoNum type="arabicPeriod"/>
                </a:pPr>
                <a:r>
                  <a:rPr lang="en-US" sz="2800" u="sng" dirty="0" smtClean="0"/>
                  <a:t>It is </a:t>
                </a:r>
                <a:r>
                  <a:rPr lang="en-US" sz="2800" dirty="0" smtClean="0"/>
                  <a:t>true that h(212)=</a:t>
                </a:r>
                <a:r>
                  <a:rPr lang="en-US" sz="2800" dirty="0" smtClean="0"/>
                  <a:t>10</a:t>
                </a:r>
              </a:p>
              <a:p>
                <a:pPr lvl="1"/>
                <a:r>
                  <a:rPr lang="en-US" sz="2800" dirty="0" smtClean="0"/>
                  <a:t>What does that mean in physical terms?</a:t>
                </a:r>
                <a:endParaRPr lang="en-US" sz="2800" dirty="0" smtClean="0"/>
              </a:p>
              <a:p>
                <a:pPr marL="342900" indent="-342900">
                  <a:buAutoNum type="arabicPeriod"/>
                </a:pPr>
                <a:r>
                  <a:rPr lang="en-US" sz="2800" dirty="0" smtClean="0"/>
                  <a:t>Describe the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/>
                  <a:t>. What are its inputs? What are its outputs? What does  it measure?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 smtClean="0"/>
                  <a:t>Hospitals used to use a device that measured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/>
                  <a:t>. Some people used to have such a device in their homes. What is the name of this device?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07368"/>
                <a:ext cx="10515600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1217" t="-1690" r="-232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2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1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r="12661"/>
          <a:stretch/>
        </p:blipFill>
        <p:spPr>
          <a:xfrm rot="5400000">
            <a:off x="3842279" y="1230948"/>
            <a:ext cx="4507440" cy="5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1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0746"/>
          <a:stretch/>
        </p:blipFill>
        <p:spPr>
          <a:xfrm rot="5400000">
            <a:off x="3936426" y="1970122"/>
            <a:ext cx="4319147" cy="4646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02152" y="383014"/>
                <a:ext cx="5636773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02152" y="383014"/>
                <a:ext cx="5636773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1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11077"/>
          <a:stretch/>
        </p:blipFill>
        <p:spPr>
          <a:xfrm rot="5400000">
            <a:off x="3961317" y="1602386"/>
            <a:ext cx="4718442" cy="54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86472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b="0" i="1" dirty="0" smtClean="0">
                    <a:latin typeface="Cambria Math" panose="02040503050406030204" pitchFamily="18" charset="0"/>
                  </a:rPr>
                  <a:t>Multiply using a Generic Rectangle!</a:t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Your answer needs to be simplified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864728"/>
              </a:xfrm>
              <a:blipFill rotWithShape="0">
                <a:blip r:embed="rId4"/>
                <a:stretch>
                  <a:fillRect l="-2087" t="-588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28" name="APlusVision1" r:id="rId2" imgW="6858000" imgH="5524560"/>
        </mc:Choice>
        <mc:Fallback>
          <p:control name="APlusVision1" r:id="rId2" imgW="6858000" imgH="5524560">
            <p:pic>
              <p:nvPicPr>
                <p:cNvPr id="3" name="APlusVision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2200" y="2110539"/>
                  <a:ext cx="6858000" cy="55245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319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Practice time for composition, inverses, +/-/*//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43 #37, 50, 51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70 #21</a:t>
            </a:r>
            <a:r>
              <a:rPr lang="en-US" smtClean="0"/>
              <a:t>, 22, 25</a:t>
            </a:r>
            <a:endParaRPr lang="en-US" dirty="0" smtClean="0"/>
          </a:p>
          <a:p>
            <a:r>
              <a:rPr lang="en-US" dirty="0" err="1" smtClean="0"/>
              <a:t>Pg</a:t>
            </a:r>
            <a:r>
              <a:rPr lang="en-US" dirty="0" smtClean="0"/>
              <a:t> 74 #24</a:t>
            </a:r>
          </a:p>
          <a:p>
            <a:r>
              <a:rPr lang="en-US" dirty="0" smtClean="0"/>
              <a:t>Worksheet EOO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the White Boards!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0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r="24246"/>
          <a:stretch/>
        </p:blipFill>
        <p:spPr>
          <a:xfrm rot="5400000">
            <a:off x="3942026" y="1107542"/>
            <a:ext cx="4999827" cy="61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3293" r="14334" b="2032"/>
          <a:stretch/>
        </p:blipFill>
        <p:spPr>
          <a:xfrm rot="5400000">
            <a:off x="3699070" y="1679772"/>
            <a:ext cx="4793859" cy="51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1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2608" r="4230"/>
          <a:stretch/>
        </p:blipFill>
        <p:spPr>
          <a:xfrm rot="5400000">
            <a:off x="3398207" y="1798708"/>
            <a:ext cx="5079621" cy="48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G_631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r="9892"/>
          <a:stretch/>
        </p:blipFill>
        <p:spPr>
          <a:xfrm rot="5400000">
            <a:off x="3526868" y="2060780"/>
            <a:ext cx="4900947" cy="46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1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2" t="4977" r="7868" b="3442"/>
          <a:stretch/>
        </p:blipFill>
        <p:spPr>
          <a:xfrm rot="5400000">
            <a:off x="3556092" y="1761984"/>
            <a:ext cx="5079814" cy="49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G_631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5999" r="11664" b="2445"/>
          <a:stretch/>
        </p:blipFill>
        <p:spPr>
          <a:xfrm rot="5400000">
            <a:off x="3512343" y="1748005"/>
            <a:ext cx="5167312" cy="50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G_63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r="5054"/>
          <a:stretch/>
        </p:blipFill>
        <p:spPr>
          <a:xfrm rot="5400000">
            <a:off x="3672110" y="1514583"/>
            <a:ext cx="4847780" cy="51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222</Words>
  <Application>Microsoft Office PowerPoint</Application>
  <PresentationFormat>Widescreen</PresentationFormat>
  <Paragraphs>44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Warm Up: Complete in your notes and be prepared to share.</vt:lpstr>
      <vt:lpstr>To the White Boards!</vt:lpstr>
      <vt:lpstr>f(x)=|x-2|</vt:lpstr>
      <vt:lpstr>g(x)= (x+3)^3</vt:lpstr>
      <vt:lpstr>h(x)=-(x+3)^2-5</vt:lpstr>
      <vt:lpstr>y=x^2+6x+4</vt:lpstr>
      <vt:lpstr>g(x)=4 sin⁡πx</vt:lpstr>
      <vt:lpstr>f(x)=1-2√(x+3)</vt:lpstr>
      <vt:lpstr>√2y-5=x</vt:lpstr>
      <vt:lpstr>h(x)=|cos⁡〖π/4〗 x|</vt:lpstr>
      <vt:lpstr>f(x)=2x/((x-1))+3</vt:lpstr>
      <vt:lpstr>(3(y+2))/cos⁡x =tan⁡x</vt:lpstr>
      <vt:lpstr>Multiply using a Generic Rectangle! (3x^2-4x+7)(-y^3-3x+2) Your answer needs to be simplified</vt:lpstr>
      <vt:lpstr>Practice time for composition, inverses, +/-/*//</vt:lpstr>
    </vt:vector>
  </TitlesOfParts>
  <Company>Chico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the White Boards!</dc:title>
  <dc:creator>Danielle R. Reynolds</dc:creator>
  <cp:lastModifiedBy>Danielle R. Reynolds</cp:lastModifiedBy>
  <cp:revision>24</cp:revision>
  <dcterms:created xsi:type="dcterms:W3CDTF">2015-08-12T19:17:06Z</dcterms:created>
  <dcterms:modified xsi:type="dcterms:W3CDTF">2015-08-21T21:25:10Z</dcterms:modified>
</cp:coreProperties>
</file>